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6"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4118" autoAdjust="0"/>
  </p:normalViewPr>
  <p:slideViewPr>
    <p:cSldViewPr snapToGrid="0">
      <p:cViewPr varScale="1">
        <p:scale>
          <a:sx n="53" d="100"/>
          <a:sy n="53" d="100"/>
        </p:scale>
        <p:origin x="156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modSld">
      <pc:chgData name="Silvia Pala" userId="f0133cc1-7ddc-4617-95f3-a1b241401a99" providerId="ADAL" clId="{ABC6307B-B60B-454A-976B-DDCE970DFD28}" dt="2023-01-08T14:14:07.868" v="0" actId="207"/>
      <pc:docMkLst>
        <pc:docMk/>
      </pc:docMkLst>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un’unica manovra a due impulsi secanti, ed è stata costruita attraverso un metodo numerico implementato in MATLAB.</a:t>
            </a:r>
          </a:p>
          <a:p>
            <a:r>
              <a:rPr lang="it-IT" dirty="0"/>
              <a:t>L’idea iniziale era quella di trovare la manovra a due impulsi che in assoluto fosse in grado di minimizzare il costo complessivo della strategia.</a:t>
            </a:r>
          </a:p>
          <a:p>
            <a:r>
              <a:rPr lang="it-IT" dirty="0"/>
              <a:t>Tale orbita è stata poi scartata a favore di quella scelta a seguito di considerazioni sui tempi impiegati della strategia.</a:t>
            </a:r>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105017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manovra inizialmente prefissata, sono state discretizzate le orbite iniziale e finale in vari punti.</a:t>
            </a:r>
          </a:p>
          <a:p>
            <a:r>
              <a:rPr lang="it-IT" dirty="0"/>
              <a:t>Per ogni coppia di punti iniziale e finale, sono state poi trovate tutte le possibili manovre secanti passanti da essi attraverso una variazione di anomalia di pericentro.</a:t>
            </a:r>
          </a:p>
          <a:p>
            <a:r>
              <a:rPr lang="it-IT" dirty="0"/>
              <a:t>Sono state scartate poi scartate le manovre non valide grazie allo studio del grafico dell’eccentricità in funzione di omega.</a:t>
            </a:r>
          </a:p>
          <a:p>
            <a:r>
              <a:rPr lang="it-IT" dirty="0"/>
              <a:t>Dopo tale filtraggio, è stata scelta tra tutte la manovra con il minor costo totale nei due impulsi.</a:t>
            </a:r>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207881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il punto di manovra è molto vicino al punto di partenza, leggermente indietreggiato.</a:t>
            </a:r>
          </a:p>
          <a:p>
            <a:r>
              <a:rPr lang="it-IT" dirty="0"/>
              <a:t>A causa di ciò, il tempo trascorso lungo l’orbita iniziale risulta notevole.</a:t>
            </a:r>
          </a:p>
          <a:p>
            <a:r>
              <a:rPr lang="it-IT" dirty="0"/>
              <a:t>Per limitare i tempi, è stato quindi pensato di ripetere il procedimento eseguito imponendo il primo punto di manovra nel punto iniziale,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355216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metà del tempo rispetto alla precedente, al costo di sacrificare un aumento dei costi del 1.54%.</a:t>
            </a:r>
          </a:p>
          <a:p>
            <a:r>
              <a:rPr lang="it-IT" dirty="0"/>
              <a:t>Tale scelta risulta quindi un ottimo compromesso tra costo e tempo di manovra.</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403028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uso di una manovra tangente effettuata in un punto arbitrario.</a:t>
            </a:r>
          </a:p>
          <a:p>
            <a:r>
              <a:rPr lang="it-IT" dirty="0"/>
              <a:t>Tale manovra risulta utile sia per cambiare l’anomalia di pericentro sia per diminuire il costo del cambio piano effettuato in seguito.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12295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manovra tangente.</a:t>
            </a:r>
          </a:p>
          <a:p>
            <a:r>
              <a:rPr lang="it-IT" dirty="0"/>
              <a:t>L’anomalia di pericentro ottenuta a seguito della manovra è stata imposta, in modo che l’orbita dopo il cambio piano fosse allineata a quella finale.</a:t>
            </a:r>
          </a:p>
          <a:p>
            <a:r>
              <a:rPr lang="it-IT" dirty="0"/>
              <a:t>Oltre a questo, anche il modulo dell’impulso iniziale è stato imposto, in modo che il costo totale della strategia sia minimizzato.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361256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parametro omega da imporre è stato trovato agevolmente attraverso le formule di cambio piano, avendo come dati i parametri dell’orbita finale e l’inclinazione del piano iniziale.</a:t>
            </a:r>
          </a:p>
          <a:p>
            <a:r>
              <a:rPr lang="it-IT" dirty="0"/>
              <a:t>Il parametro di impulso iniziale da imporre è stato trovato numericamente attraverso il grafico del costo totale, di cui è stato scelto il valore minimo.</a:t>
            </a:r>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174549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seguito della manovra tangente è stato eseguito il cambio piano, il cui costo risulta ridotto grazie all’aumento di semiasse ed eccentricità dati dalla manovra precedente.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61615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manovra bitangente dall’</a:t>
            </a:r>
            <a:r>
              <a:rPr lang="it-IT" dirty="0" err="1"/>
              <a:t>apocentro</a:t>
            </a:r>
            <a:r>
              <a:rPr lang="it-IT" dirty="0"/>
              <a:t> della prima al pericentro della seconda.</a:t>
            </a:r>
          </a:p>
          <a:p>
            <a:r>
              <a:rPr lang="it-IT" dirty="0"/>
              <a:t>Si può notare come il secondo impulso della manovra sia molto contenuto: ciò è dovuto al fatto che gli apocentri delle orbite di cambio piano e della finale sono molto vicini tra loro, a soli 323 metri di distanza.</a:t>
            </a:r>
          </a:p>
          <a:p>
            <a:r>
              <a:rPr lang="it-IT" dirty="0"/>
              <a:t>Se invece di imporre l’impulso iniziale si fosse scelto di imporre la coincidenza tra gli apocentri, l’intera manovra sarebbe sostituita da un singolo impulso dell’</a:t>
            </a:r>
            <a:r>
              <a:rPr lang="it-IT" dirty="0" err="1"/>
              <a:t>apocentro</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156794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957</TotalTime>
  <Words>2847</Words>
  <Application>Microsoft Office PowerPoint</Application>
  <PresentationFormat>Widescreen</PresentationFormat>
  <Paragraphs>295</Paragraphs>
  <Slides>22</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17</cp:revision>
  <dcterms:created xsi:type="dcterms:W3CDTF">2023-01-04T14:38:41Z</dcterms:created>
  <dcterms:modified xsi:type="dcterms:W3CDTF">2023-01-08T16:37:52Z</dcterms:modified>
</cp:coreProperties>
</file>